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439863" cy="3959225"/>
  <p:notesSz cx="7559675" cy="10691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3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3" name="日付プレースホルダー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4" name="フッター プレースホルダー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5" name="スライド番号プレースホルダー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B79BA27E-B70D-4B2D-8193-A8231AA4EA07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4262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ja-JP"/>
          </a:p>
        </p:txBody>
      </p:sp>
      <p:sp>
        <p:nvSpPr>
          <p:cNvPr id="4" name="ヘッダー プレースホルダー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付プレースホルダー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フッター プレースホルダー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fld id="{47B5856E-2F6D-4373-81DB-1782054631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01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ja-JP" sz="2000" b="0" i="0" u="none" strike="noStrike" kern="1200">
        <a:ln>
          <a:noFill/>
        </a:ln>
        <a:latin typeface="Arial" pitchFamily="18"/>
        <a:ea typeface="ＭＳ Ｐゴシック" pitchFamily="2"/>
        <a:cs typeface="Mangal" pitchFamily="2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2562E64E-4DD0-47EC-ACB1-034D25A9C332}" type="slidenum">
              <a:t>1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3049588" y="812800"/>
            <a:ext cx="14589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7453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388" y="647700"/>
            <a:ext cx="1081087" cy="13779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9388" y="2079625"/>
            <a:ext cx="1081087" cy="9556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D59CFB6-27A6-4E1E-832F-AAAE81BF68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82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73AA14-16EF-484E-B66D-E7571C7B160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10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44575" y="647700"/>
            <a:ext cx="323850" cy="2890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1438" y="647700"/>
            <a:ext cx="820737" cy="2890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61C8B36-A65A-4573-A714-9037D1D6EED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46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9EDBA53-B166-44EA-A372-662145CC01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6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8425" y="987425"/>
            <a:ext cx="1241425" cy="164623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8425" y="2649538"/>
            <a:ext cx="1241425" cy="8667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34E58F5-34C7-4AE9-AFBA-490A4E1B85B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19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1438" y="925513"/>
            <a:ext cx="571500" cy="2613025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95338" y="925513"/>
            <a:ext cx="573087" cy="2613025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39F232E-1B2B-4BEC-A0A8-F2D9F730F3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7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8425" y="211138"/>
            <a:ext cx="1243013" cy="76517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8425" y="969963"/>
            <a:ext cx="609600" cy="4762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8425" y="1446213"/>
            <a:ext cx="609600" cy="212725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28663" y="969963"/>
            <a:ext cx="612775" cy="4762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728663" y="1446213"/>
            <a:ext cx="612775" cy="212725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3B46CB-21B7-4A0C-AB61-2B5835CABCF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50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B9EA4D3-8DBF-4FDF-82E9-F9560A87323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2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E91B669-ECC8-4D00-92D1-29D3FCE2B20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2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8425" y="263525"/>
            <a:ext cx="465138" cy="9239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2775" y="569913"/>
            <a:ext cx="728663" cy="28130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8425" y="1187450"/>
            <a:ext cx="465138" cy="22002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3F924FF-B7FC-40AE-84A2-200D80CCDE5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4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8425" y="263525"/>
            <a:ext cx="465138" cy="9239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612775" y="569913"/>
            <a:ext cx="728663" cy="2813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8425" y="1187450"/>
            <a:ext cx="465138" cy="22002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99DD9AA-C44C-4B0C-9047-9578DB9FEE01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B77083A-0009-44B1-AA5F-096222583EA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12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08000" y="648000"/>
            <a:ext cx="1223639" cy="13780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>
            <a:noAutofit/>
          </a:bodyPr>
          <a:lstStyle/>
          <a:p>
            <a:pPr lvl="0"/>
            <a:r>
              <a:rPr lang="ja-JP"/>
              <a:t>タイトルテキストの書式を編集するにはクリックします。マスター タイトルの書式設定</a:t>
            </a:r>
          </a:p>
        </p:txBody>
      </p:sp>
      <p:sp>
        <p:nvSpPr>
          <p:cNvPr id="3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99000" y="3669480"/>
            <a:ext cx="323640" cy="21060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290" b="0" i="0" u="none" strike="noStrike" kern="1200" spc="0">
                <a:solidFill>
                  <a:srgbClr val="000000"/>
                </a:solidFill>
                <a:latin typeface="Calibri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fld id="{199DD9AA-C44C-4B0C-9047-9578DB9FEE01}" type="datetime1">
              <a:rPr lang="en-US"/>
              <a:pPr lvl="0"/>
              <a:t>2018/5/9</a:t>
            </a:fld>
            <a:endParaRPr lang="en-US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77000" y="3669480"/>
            <a:ext cx="485640" cy="21060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lvl="0" rtl="0" hangingPunct="0">
              <a:buNone/>
              <a:tabLst/>
              <a:defRPr lang="en-US" sz="2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16999" y="3669480"/>
            <a:ext cx="323640" cy="21060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290" b="0" i="0" u="none" strike="noStrike" kern="1200" spc="0">
                <a:solidFill>
                  <a:srgbClr val="000000"/>
                </a:solidFill>
                <a:latin typeface="Calibri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fld id="{218A6244-692E-4873-896B-E20523105DE7}" type="slidenum">
              <a:t>‹#›</a:t>
            </a:fld>
            <a:endParaRPr lang="en-US"/>
          </a:p>
        </p:txBody>
      </p:sp>
      <p:sp>
        <p:nvSpPr>
          <p:cNvPr id="6" name="テキスト プレースホルダー 5"/>
          <p:cNvSpPr txBox="1">
            <a:spLocks noGrp="1"/>
          </p:cNvSpPr>
          <p:nvPr>
            <p:ph type="body" idx="1"/>
          </p:nvPr>
        </p:nvSpPr>
        <p:spPr>
          <a:xfrm>
            <a:off x="72000" y="926280"/>
            <a:ext cx="1295640" cy="261252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ja-JP" sz="950" b="0" i="0" u="none" strike="noStrike" kern="1200" spc="0">
          <a:ln>
            <a:noFill/>
          </a:ln>
          <a:solidFill>
            <a:srgbClr val="000000"/>
          </a:solidFill>
          <a:latin typeface="Calibri Light" pitchFamily="18"/>
          <a:ea typeface="ＭＳ Ｐゴシック" pitchFamily="2"/>
          <a:cs typeface="Mangal" pitchFamily="2"/>
        </a:defRPr>
      </a:lvl1pPr>
    </p:titleStyle>
    <p:bodyStyle>
      <a:lvl1pPr algn="l" rtl="0" hangingPunct="1">
        <a:lnSpc>
          <a:spcPct val="90000"/>
        </a:lnSpc>
        <a:spcBef>
          <a:spcPts val="0"/>
        </a:spcBef>
        <a:spcAft>
          <a:spcPts val="1417"/>
        </a:spcAft>
        <a:tabLst/>
        <a:defRPr lang="ja-JP" altLang="en-US" sz="440" b="0" i="0" u="none" strike="noStrike" kern="1200" spc="0">
          <a:ln>
            <a:noFill/>
          </a:ln>
          <a:solidFill>
            <a:srgbClr val="000000"/>
          </a:solidFill>
          <a:latin typeface="Calibri" pitchFamily="18"/>
          <a:ea typeface="ＭＳ Ｐゴシック" pitchFamily="2"/>
          <a:cs typeface="Mang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63792" y="264695"/>
            <a:ext cx="923330" cy="357405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4800" dirty="0" smtClean="0"/>
              <a:t>鈴木けんいち</a:t>
            </a:r>
            <a:endParaRPr kumimoji="1" lang="ja-JP" altLang="en-US" sz="4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053920"/>
            <a:ext cx="461665" cy="78483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 smtClean="0"/>
              <a:t>無所属</a:t>
            </a:r>
            <a:endParaRPr kumimoji="1" lang="ja-JP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標準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ワイド画面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Ｐ明朝</vt:lpstr>
      <vt:lpstr>Arial</vt:lpstr>
      <vt:lpstr>Calibri</vt:lpstr>
      <vt:lpstr>Calibri Light</vt:lpstr>
      <vt:lpstr>Mangal</vt:lpstr>
      <vt:lpstr>Tahoma</vt:lpstr>
      <vt:lpstr>Times New Roman</vt:lpstr>
      <vt:lpstr>標準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suzuki</dc:creator>
  <cp:lastModifiedBy>鈴木 健一</cp:lastModifiedBy>
  <cp:revision>3</cp:revision>
  <dcterms:modified xsi:type="dcterms:W3CDTF">2018-05-09T02:25:18Z</dcterms:modified>
</cp:coreProperties>
</file>