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400675" cy="6119813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08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3" name="日付プレースホルダー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4" name="フッター プレースホルダー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5" name="スライド番号プレースホルダー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C7639E89-76DE-4AC9-BD61-DE63371A6509}" type="slidenum">
              <a:t>‹#›</a:t>
            </a:fld>
            <a:endParaRPr lang="en-US" sz="14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18649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 altLang="ja-JP"/>
          </a:p>
        </p:txBody>
      </p:sp>
      <p:sp>
        <p:nvSpPr>
          <p:cNvPr id="4" name="ヘッダー プレースホルダー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付プレースホルダー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フッター プレースホルダー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en-US" sz="1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EB487F9C-6E78-4240-8583-DC6BB34F37E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84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altLang="ja-JP" sz="2000" b="0" i="0" u="none" strike="noStrike" kern="1200">
        <a:ln>
          <a:noFill/>
        </a:ln>
        <a:latin typeface="Arial" pitchFamily="18"/>
        <a:ea typeface="ＭＳ Ｐゴシック" pitchFamily="2"/>
        <a:cs typeface="Mangal" pitchFamily="2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50AE6681-E499-443C-B06E-6A39CD12D380}" type="slidenum">
              <a:t>1</a:t>
            </a:fld>
            <a:endParaRPr lang="en-US"/>
          </a:p>
        </p:txBody>
      </p:sp>
      <p:sp>
        <p:nvSpPr>
          <p:cNvPr id="2" name="スライド イメージ プレースホルダー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009775" y="812800"/>
            <a:ext cx="3538538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ノート プレースホルダー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4796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74688" y="1001713"/>
            <a:ext cx="4051300" cy="21304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74688" y="3214688"/>
            <a:ext cx="4051300" cy="14779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2C19E9C-90B1-4A81-B4D8-DB6DAC5AF2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7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4DBC74-CF0C-49AC-9B62-49147A3C60A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73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4775" y="1001713"/>
            <a:ext cx="1214438" cy="446881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9875" y="1001713"/>
            <a:ext cx="3492500" cy="446881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7B8C34-C510-4EBC-938A-576FA3DD784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86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D7867B-91A1-4A0B-AED0-AFFB5589483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76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8300" y="1525588"/>
            <a:ext cx="4657725" cy="25463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8300" y="4095750"/>
            <a:ext cx="4657725" cy="13382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F6EA4D3-5CCB-4821-8C95-E25D7359182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4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9875" y="1431925"/>
            <a:ext cx="2352675" cy="403860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74950" y="1431925"/>
            <a:ext cx="2354263" cy="403860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AEA534-178C-4EB3-8F35-76BDF59118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6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1475" y="325438"/>
            <a:ext cx="4659313" cy="118268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1475" y="1500188"/>
            <a:ext cx="2286000" cy="735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1475" y="2235200"/>
            <a:ext cx="2286000" cy="328771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733675" y="1500188"/>
            <a:ext cx="2297113" cy="735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733675" y="2235200"/>
            <a:ext cx="2297113" cy="328771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191A23-3956-4488-98F1-10A7212170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87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80B31E-72F8-4199-B231-1B317AF225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94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7294C81-63B8-483A-A70D-B2687B6F395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91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1475" y="407988"/>
            <a:ext cx="1743075" cy="14287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95525" y="881063"/>
            <a:ext cx="2735263" cy="4349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1475" y="1836738"/>
            <a:ext cx="1743075" cy="34004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545C4D1-1123-49F1-999F-A26CEFD97D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3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1475" y="407988"/>
            <a:ext cx="1743075" cy="14287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295525" y="881063"/>
            <a:ext cx="2735263" cy="43497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1475" y="1836738"/>
            <a:ext cx="1743075" cy="34004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48FC5FC8-7278-4897-B79C-9AE8151F47B2}" type="datetime1">
              <a:rPr lang="en-US" smtClean="0"/>
              <a:pPr lvl="0"/>
              <a:t>5/9/2018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5345FD-0139-4FA9-93BC-9BDD79CC5F6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94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 noGrp="1"/>
          </p:cNvSpPr>
          <p:nvPr>
            <p:ph type="title"/>
          </p:nvPr>
        </p:nvSpPr>
        <p:spPr>
          <a:xfrm>
            <a:off x="675000" y="1001520"/>
            <a:ext cx="4050000" cy="2130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b">
            <a:noAutofit/>
          </a:bodyPr>
          <a:lstStyle/>
          <a:p>
            <a:pPr lvl="0"/>
            <a:r>
              <a:rPr lang="ja-JP"/>
              <a:t>タイトルテキストの書式を編集するにはクリックします。マスター タイトルの書式設定</a:t>
            </a:r>
          </a:p>
        </p:txBody>
      </p:sp>
      <p:sp>
        <p:nvSpPr>
          <p:cNvPr id="3" name="日付プレースホルダー 3"/>
          <p:cNvSpPr txBox="1">
            <a:spLocks noGrp="1"/>
          </p:cNvSpPr>
          <p:nvPr>
            <p:ph type="dt" sz="half" idx="2"/>
          </p:nvPr>
        </p:nvSpPr>
        <p:spPr>
          <a:xfrm>
            <a:off x="371159" y="5672160"/>
            <a:ext cx="1214639" cy="3254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800" b="0" i="0" u="none" strike="noStrike" kern="1200" spc="0">
                <a:solidFill>
                  <a:srgbClr val="000000"/>
                </a:solidFill>
                <a:latin typeface="Calibri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48FC5FC8-7278-4897-B79C-9AE8151F47B2}" type="datetime1">
              <a:rPr lang="en-US"/>
              <a:pPr lvl="0"/>
              <a:t>2018/5/9</a:t>
            </a:fld>
            <a:endParaRPr lang="en-US"/>
          </a:p>
        </p:txBody>
      </p:sp>
      <p:sp>
        <p:nvSpPr>
          <p:cNvPr id="4" name="フッター プレースホルダー 4"/>
          <p:cNvSpPr txBox="1">
            <a:spLocks noGrp="1"/>
          </p:cNvSpPr>
          <p:nvPr>
            <p:ph type="ftr" sz="quarter" idx="3"/>
          </p:nvPr>
        </p:nvSpPr>
        <p:spPr>
          <a:xfrm>
            <a:off x="1788840" y="5672160"/>
            <a:ext cx="1822319" cy="3254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en-US" sz="2400" kern="1200">
                <a:latin typeface="Times New Roman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スライド番号プレースホルダー 5"/>
          <p:cNvSpPr txBox="1">
            <a:spLocks noGrp="1"/>
          </p:cNvSpPr>
          <p:nvPr>
            <p:ph type="sldNum" sz="quarter" idx="4"/>
          </p:nvPr>
        </p:nvSpPr>
        <p:spPr>
          <a:xfrm>
            <a:off x="3814200" y="5672160"/>
            <a:ext cx="1214639" cy="32544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en-US" sz="800" b="0" i="0" u="none" strike="noStrike" kern="1200" spc="0">
                <a:solidFill>
                  <a:srgbClr val="000000"/>
                </a:solidFill>
                <a:latin typeface="Calibri" pitchFamily="18"/>
                <a:ea typeface="ＭＳ Ｐ明朝" pitchFamily="2"/>
                <a:cs typeface="Tahoma" pitchFamily="2"/>
              </a:defRPr>
            </a:lvl1pPr>
          </a:lstStyle>
          <a:p>
            <a:pPr lvl="0"/>
            <a:fld id="{0FA90668-4DAA-42C5-BC19-711F53FABE8A}" type="slidenum">
              <a:t>‹#›</a:t>
            </a:fld>
            <a:endParaRPr lang="en-US"/>
          </a:p>
        </p:txBody>
      </p:sp>
      <p:sp>
        <p:nvSpPr>
          <p:cNvPr id="6" name="テキスト プレースホルダー 5"/>
          <p:cNvSpPr txBox="1">
            <a:spLocks noGrp="1"/>
          </p:cNvSpPr>
          <p:nvPr>
            <p:ph type="body" idx="1"/>
          </p:nvPr>
        </p:nvSpPr>
        <p:spPr>
          <a:xfrm>
            <a:off x="270000" y="1431720"/>
            <a:ext cx="4860000" cy="40384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ja-JP" sz="266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ＭＳ Ｐゴシック" pitchFamily="2"/>
          <a:cs typeface="Mangal" pitchFamily="2"/>
        </a:defRPr>
      </a:lvl1pPr>
    </p:titleStyle>
    <p:bodyStyle>
      <a:lvl1pPr algn="l" rtl="0" hangingPunct="1">
        <a:lnSpc>
          <a:spcPct val="90000"/>
        </a:lnSpc>
        <a:spcBef>
          <a:spcPts val="0"/>
        </a:spcBef>
        <a:spcAft>
          <a:spcPts val="1417"/>
        </a:spcAft>
        <a:tabLst/>
        <a:defRPr lang="ja-JP" altLang="en-US" sz="124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ＭＳ Ｐゴシック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4"/>
          <p:cNvSpPr/>
          <p:nvPr/>
        </p:nvSpPr>
        <p:spPr>
          <a:xfrm>
            <a:off x="144000" y="67716"/>
            <a:ext cx="5112000" cy="72000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000000"/>
          </a:solidFill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3" name="正方形/長方形 3"/>
          <p:cNvSpPr/>
          <p:nvPr/>
        </p:nvSpPr>
        <p:spPr>
          <a:xfrm>
            <a:off x="186487" y="95154"/>
            <a:ext cx="5014065" cy="69256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3900">
                <a:solidFill>
                  <a:srgbClr val="FFFFFF"/>
                </a:solidFill>
              </a:defRPr>
            </a:pPr>
            <a:r>
              <a:rPr lang="ja-JP" altLang="en-US" sz="3600" b="1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18"/>
                <a:ea typeface="ＭＳ Ｐゴシック" pitchFamily="2"/>
                <a:cs typeface="Mangal" pitchFamily="2"/>
              </a:rPr>
              <a:t>未来世代から借金しない</a:t>
            </a:r>
            <a:endParaRPr lang="ja-JP" sz="3600" b="1" i="0" u="none" strike="noStrike" kern="1200" spc="0" dirty="0">
              <a:ln>
                <a:noFill/>
              </a:ln>
              <a:solidFill>
                <a:srgbClr val="FFFFFF"/>
              </a:solidFill>
              <a:latin typeface="Calibri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4" name="正方形/長方形 15"/>
          <p:cNvSpPr/>
          <p:nvPr/>
        </p:nvSpPr>
        <p:spPr>
          <a:xfrm>
            <a:off x="144000" y="895716"/>
            <a:ext cx="5099040" cy="386212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000000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5" name="正方形/長方形 16"/>
          <p:cNvSpPr/>
          <p:nvPr/>
        </p:nvSpPr>
        <p:spPr>
          <a:xfrm>
            <a:off x="244080" y="930636"/>
            <a:ext cx="4998960" cy="3827202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1" i="0"/>
            </a:pPr>
            <a:r>
              <a:rPr lang="ja-JP" altLang="en-US" sz="28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①無駄な支出を抑え、収入を増やす。　無計画な借金はしない。　家計では当たり前の考え方を行政の財政にも導入します。</a:t>
            </a:r>
            <a:endParaRPr lang="en-US" altLang="ja-JP" sz="2800" b="1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Calibri" pitchFamily="18"/>
              <a:ea typeface="ＭＳ Ｐゴシック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1" i="0"/>
            </a:pPr>
            <a:r>
              <a:rPr lang="ja-JP" altLang="en-US" sz="2800" b="1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②孤独の解消を目指します。</a:t>
            </a:r>
            <a:endParaRPr lang="en-US" altLang="ja-JP" sz="2800" b="1" dirty="0" smtClean="0">
              <a:solidFill>
                <a:srgbClr val="000000"/>
              </a:solidFill>
              <a:latin typeface="Calibri" pitchFamily="18"/>
              <a:ea typeface="ＭＳ Ｐゴシック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1" i="0"/>
            </a:pPr>
            <a:r>
              <a:rPr lang="ja-JP" altLang="en-US" sz="2800" b="1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高齢者の孤独死・子どもの孤独</a:t>
            </a:r>
            <a:endParaRPr lang="en-US" altLang="ja-JP" sz="2800" b="1" i="0" u="none" strike="noStrike" kern="1200" spc="0" dirty="0" smtClean="0">
              <a:ln>
                <a:noFill/>
              </a:ln>
              <a:solidFill>
                <a:srgbClr val="000000"/>
              </a:solidFill>
              <a:latin typeface="Calibri" pitchFamily="18"/>
              <a:ea typeface="ＭＳ Ｐゴシック" pitchFamily="2"/>
              <a:cs typeface="Mangal" pitchFamily="2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1" i="0"/>
            </a:pPr>
            <a:r>
              <a:rPr lang="ja-JP" altLang="en-US" sz="2800" b="1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家庭内</a:t>
            </a:r>
            <a:r>
              <a:rPr lang="ja-JP" altLang="en-US" sz="2800" b="1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での</a:t>
            </a:r>
            <a:r>
              <a:rPr lang="ja-JP" altLang="en-US" sz="2800" b="1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孤独</a:t>
            </a:r>
            <a:r>
              <a:rPr lang="ja-JP" altLang="en-US" sz="2800" b="1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など孤独の解消に真剣に向き合っていきます。</a:t>
            </a:r>
            <a:endParaRPr lang="ja-JP" sz="2800" b="1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ＭＳ Ｐゴシック" pitchFamily="2"/>
              <a:cs typeface="Mangal" pitchFamily="2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86487" y="4820759"/>
            <a:ext cx="5016240" cy="11998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1900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年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（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昭和</a:t>
            </a:r>
            <a:r>
              <a:rPr lang="en-US" altLang="ja-JP" sz="1400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00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年）</a:t>
            </a:r>
            <a:r>
              <a:rPr lang="en-US" altLang="ja-JP" sz="1400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0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月</a:t>
            </a:r>
            <a:r>
              <a:rPr lang="en-US" altLang="ja-JP" sz="1400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00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日（</a:t>
            </a:r>
            <a:r>
              <a:rPr lang="en-US" altLang="ja-JP" sz="1400" dirty="0" smtClean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00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歳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）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ja-JP" altLang="en-US" sz="1400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東京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市立</a:t>
            </a:r>
            <a:r>
              <a:rPr lang="ja-JP" alt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東京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小学校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卒業 ・ </a:t>
            </a:r>
            <a:r>
              <a:rPr lang="ja-JP" altLang="en-US" sz="1400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東京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市立</a:t>
            </a:r>
            <a:r>
              <a:rPr lang="ja-JP" alt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東京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中学校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卒業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神奈川県立</a:t>
            </a:r>
            <a:r>
              <a:rPr lang="ja-JP" alt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東京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高等学校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卒業 ・ </a:t>
            </a:r>
            <a:r>
              <a:rPr lang="ja-JP" altLang="en-US" sz="1400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未来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大学法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学部法律学科卒業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ja-JP" altLang="en-US" sz="1400" dirty="0"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日本</a:t>
            </a:r>
            <a:r>
              <a:rPr 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株式</a:t>
            </a:r>
            <a:r>
              <a:rPr lang="ja-JP" sz="1400" b="0" i="0" u="none" strike="noStrike" kern="1200" spc="0" dirty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会社に勤務しておりました。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r>
              <a:rPr lang="ja-JP" alt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００中学</a:t>
            </a:r>
            <a:r>
              <a:rPr lang="en-US" altLang="ja-JP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PTA</a:t>
            </a:r>
            <a:r>
              <a:rPr lang="ja-JP" altLang="en-US" sz="1400" b="0" i="0" u="none" strike="noStrike" kern="1200" spc="0" dirty="0" smtClean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ＭＳ Ｐゴシック" pitchFamily="2"/>
                <a:cs typeface="Mangal" pitchFamily="2"/>
              </a:rPr>
              <a:t>会長、００地区自治会長なども歴任。</a:t>
            </a:r>
            <a:endParaRPr lang="ja-JP" sz="1400" b="0" i="0" u="none" strike="noStrike" kern="1200" spc="0" dirty="0">
              <a:ln>
                <a:noFill/>
              </a:ln>
              <a:solidFill>
                <a:srgbClr val="000000"/>
              </a:solidFill>
              <a:latin typeface="Calibri" pitchFamily="18"/>
              <a:ea typeface="ＭＳ Ｐゴシック" pitchFamily="2"/>
              <a:cs typeface="Mangal" pitchFamily="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標準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76</Words>
  <Application>Microsoft Office PowerPoint</Application>
  <PresentationFormat>ワイド画面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Ｐ明朝</vt:lpstr>
      <vt:lpstr>Arial</vt:lpstr>
      <vt:lpstr>Calibri</vt:lpstr>
      <vt:lpstr>Calibri Light</vt:lpstr>
      <vt:lpstr>Mangal</vt:lpstr>
      <vt:lpstr>Tahoma</vt:lpstr>
      <vt:lpstr>Times New Roman</vt:lpstr>
      <vt:lpstr>標準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suzuki</dc:creator>
  <cp:lastModifiedBy>鈴木 健一</cp:lastModifiedBy>
  <cp:revision>2</cp:revision>
  <dcterms:modified xsi:type="dcterms:W3CDTF">2018-05-09T02:38:09Z</dcterms:modified>
</cp:coreProperties>
</file>